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127F-EBF0-3115-F725-7E942E595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A1948-CF00-0B3B-39BB-593C75ABB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871B4-D41A-E1C2-F8CB-E050F190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2F2F5-432A-9383-256A-5029ACE5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B86B0-77BD-9318-BE78-39A9AA82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30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5430-B0BF-FBD6-3932-68DF9937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B773A-ACBF-BA90-49F6-C706187E2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C9D58-DF98-638C-8111-E5E3AD6F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45D75-E54A-0879-E21B-656FCFAD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20E4-6F6F-7227-E511-E72E52CD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02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94C7E-DCFC-C7F4-FAD8-B203D43DC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8A181-835C-B23E-B464-59AACF6D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B4B8A-C462-22D0-28E7-FFAE6CB5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C6278-867A-33D0-FDA3-EF41545F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0D29D-E310-B708-6862-94F61FAE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5014-2037-E8EF-0E64-0012F071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B403-D473-8A24-8B2A-ECC3BACB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16CA9-5E08-E051-8D0C-F429A66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429C2-321E-9AB1-8627-852A66A0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5F0A-49FB-9D22-7E02-F2E66C43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80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A130-B0F4-82D8-C529-9BC72093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6605-4F74-5FDF-F77A-244D72CF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00CC-66EC-2F22-E88B-5969F726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B7C0-807B-37C5-07AA-A7C5EFA6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81581-39AC-3414-4E68-BCA04195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57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00F9-5DBB-11A1-3C97-714AE841F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C5631-3132-4A45-6BCB-0A2F3778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866B5-D9B7-4840-C2D1-CC1CF7E40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4BFF7-216C-165D-E5C0-6505E011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1697E-7D6F-799F-C3D6-8C785550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7798C-5A29-2F79-230C-A9B14F65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29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BB12-720A-14DE-40CE-E1E8660D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FA8A-08EB-3D16-2242-5A02A2CE4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35A7-5D00-D601-6511-F10D7C703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0D4A7-EC76-1AE1-5144-9EFD7B66D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DCD77-C2B3-A73C-F87D-5972E8B8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E6306-9DE5-16B2-F82B-682FAB2C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4ECF0C-E727-2FA2-84CD-D0F953DF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1529B-ADBD-4DC7-2970-A1F3627E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84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3329-78A0-D024-AECA-86A2D7A8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B5AC5-73D1-3C2B-05A7-8D386833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0F1B4-6978-1628-C891-DCECBF68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4A182-D12F-2AF1-8210-D48F90B2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05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812E9-5E0D-E6AC-9BFE-C82EA3FC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E29D0-6EE1-7F46-C2C2-FDEAA251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FA653-B4CE-DC80-23EB-6D4D5F1F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00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401A-AF0C-58A3-CA1A-A114CBD2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74F9-E699-2DA5-D1B5-AE786934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43A3-638C-17E3-83C4-F6CD3898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CF4B6-3FB0-E6EC-A56C-686AD108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1D08E-3CEE-D8F5-9F09-8D90CC47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C83FB-70F5-16A5-9F42-38DB9990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1568-3E43-E365-6EAA-5E17D644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01E78-530F-446C-1C85-A75896B43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C18D-A4B2-F533-0E63-4E8834095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63F29-C6EF-0441-3876-45CF10AC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DF534-9F65-EEBF-6A57-F798251D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9A3AB-9FC8-38EC-026B-30721DCE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91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433D7-3235-EFEB-DED9-7F8498B1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74994-7563-1F5A-3CBA-A3B81D38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0160-8DBB-A9E4-2782-5824041C3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2B56A-F09A-4028-B0C1-44B278A04FC6}" type="datetimeFigureOut">
              <a:rPr lang="en-CA" smtClean="0"/>
              <a:t>2025-08-14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EE3D8-B787-356B-FF79-7DD8335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C9A7-6F8C-0F8F-437F-108FACBB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D7C0DF-09DB-4A64-B353-0A3A443AEF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2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F4011-7EBB-B79D-63C7-919CE6C1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52" t="18479" r="35132" b="23645"/>
          <a:stretch>
            <a:fillRect/>
          </a:stretch>
        </p:blipFill>
        <p:spPr>
          <a:xfrm>
            <a:off x="3381374" y="318113"/>
            <a:ext cx="5805341" cy="60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3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E8E0B-C1B8-4511-66AA-AE708685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47" t="30972" r="40703" b="15417"/>
          <a:stretch>
            <a:fillRect/>
          </a:stretch>
        </p:blipFill>
        <p:spPr>
          <a:xfrm>
            <a:off x="4333874" y="590550"/>
            <a:ext cx="4388409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2BD93-DFDE-07E6-80F1-C7D50427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8" t="24445" r="36641" b="15138"/>
          <a:stretch>
            <a:fillRect/>
          </a:stretch>
        </p:blipFill>
        <p:spPr>
          <a:xfrm>
            <a:off x="3858873" y="460538"/>
            <a:ext cx="4846977" cy="60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4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4150B-77F1-8E11-45A0-5CD73400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72" t="24583" r="38281" b="14305"/>
          <a:stretch>
            <a:fillRect/>
          </a:stretch>
        </p:blipFill>
        <p:spPr>
          <a:xfrm>
            <a:off x="3992424" y="122308"/>
            <a:ext cx="4694376" cy="63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6EA69-6C3A-07C0-EEF7-08F725F3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18" t="21945" r="41641" b="21111"/>
          <a:stretch>
            <a:fillRect/>
          </a:stretch>
        </p:blipFill>
        <p:spPr>
          <a:xfrm>
            <a:off x="3724275" y="391178"/>
            <a:ext cx="4295775" cy="63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8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F4709-3C7E-91E7-5BF3-54683734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94" t="22361" r="37343" b="63055"/>
          <a:stretch>
            <a:fillRect/>
          </a:stretch>
        </p:blipFill>
        <p:spPr>
          <a:xfrm>
            <a:off x="1666874" y="1238249"/>
            <a:ext cx="9345379" cy="28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A9538-A2DE-F1A3-89B9-C1993169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20" t="17910" r="35937" b="30647"/>
          <a:stretch>
            <a:fillRect/>
          </a:stretch>
        </p:blipFill>
        <p:spPr>
          <a:xfrm>
            <a:off x="4462818" y="485918"/>
            <a:ext cx="5265961" cy="567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F6C17-F286-1FFE-2A03-8DA800DE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05" t="27761" r="38992" b="23482"/>
          <a:stretch>
            <a:fillRect/>
          </a:stretch>
        </p:blipFill>
        <p:spPr>
          <a:xfrm>
            <a:off x="4114800" y="564223"/>
            <a:ext cx="5038725" cy="56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0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A209E-25D8-AF5D-2442-046C1BB92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680" t="19519" r="34591" b="18379"/>
          <a:stretch>
            <a:fillRect/>
          </a:stretch>
        </p:blipFill>
        <p:spPr>
          <a:xfrm>
            <a:off x="4388180" y="762000"/>
            <a:ext cx="4516984" cy="53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6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D269D-CE74-6D60-4489-AD4242D68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4710" t="22499" r="37239" b="17909"/>
          <a:stretch>
            <a:fillRect/>
          </a:stretch>
        </p:blipFill>
        <p:spPr>
          <a:xfrm>
            <a:off x="4114800" y="362954"/>
            <a:ext cx="5070143" cy="605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BB9BB-C1DB-CF9D-E33E-9BCD932E7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680" t="20460" r="35916" b="53978"/>
          <a:stretch>
            <a:fillRect/>
          </a:stretch>
        </p:blipFill>
        <p:spPr>
          <a:xfrm>
            <a:off x="2170879" y="1289713"/>
            <a:ext cx="798033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0929C-1089-0BC7-65B0-DA7E1CB0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68" t="21293" r="34739" b="18209"/>
          <a:stretch>
            <a:fillRect/>
          </a:stretch>
        </p:blipFill>
        <p:spPr>
          <a:xfrm>
            <a:off x="4421873" y="587275"/>
            <a:ext cx="4750095" cy="55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6DCFA-9DF9-8515-DB9B-C2B23E14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72" t="22886" r="44534" b="18507"/>
          <a:stretch>
            <a:fillRect/>
          </a:stretch>
        </p:blipFill>
        <p:spPr>
          <a:xfrm>
            <a:off x="3596185" y="5107"/>
            <a:ext cx="3566615" cy="62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05D5D-EB70-4ADC-0537-1A4B99AA4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25" t="20416" r="39609" b="29444"/>
          <a:stretch>
            <a:fillRect/>
          </a:stretch>
        </p:blipFill>
        <p:spPr>
          <a:xfrm>
            <a:off x="3373170" y="295275"/>
            <a:ext cx="5675580" cy="64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2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Grahl</dc:creator>
  <cp:lastModifiedBy>Kevin Grahl</cp:lastModifiedBy>
  <cp:revision>1</cp:revision>
  <dcterms:created xsi:type="dcterms:W3CDTF">2025-08-14T22:18:44Z</dcterms:created>
  <dcterms:modified xsi:type="dcterms:W3CDTF">2025-08-14T22:34:43Z</dcterms:modified>
</cp:coreProperties>
</file>