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6" r:id="rId3"/>
    <p:sldId id="267" r:id="rId4"/>
  </p:sldIdLst>
  <p:sldSz cx="6858000" cy="9144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23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8F9BC-F06C-4CFA-9EE1-33B7402A9CF5}" type="datetimeFigureOut">
              <a:rPr lang="en-CA" smtClean="0"/>
              <a:t>2021-03-12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A488-4465-4F67-A89E-0B9F7593D0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8742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8F9BC-F06C-4CFA-9EE1-33B7402A9CF5}" type="datetimeFigureOut">
              <a:rPr lang="en-CA" smtClean="0"/>
              <a:t>2021-03-12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A488-4465-4F67-A89E-0B9F7593D0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7450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8F9BC-F06C-4CFA-9EE1-33B7402A9CF5}" type="datetimeFigureOut">
              <a:rPr lang="en-CA" smtClean="0"/>
              <a:t>2021-03-12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A488-4465-4F67-A89E-0B9F7593D0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6252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8F9BC-F06C-4CFA-9EE1-33B7402A9CF5}" type="datetimeFigureOut">
              <a:rPr lang="en-CA" smtClean="0"/>
              <a:t>2021-03-12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A488-4465-4F67-A89E-0B9F7593D0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437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8F9BC-F06C-4CFA-9EE1-33B7402A9CF5}" type="datetimeFigureOut">
              <a:rPr lang="en-CA" smtClean="0"/>
              <a:t>2021-03-12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A488-4465-4F67-A89E-0B9F7593D0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9642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8F9BC-F06C-4CFA-9EE1-33B7402A9CF5}" type="datetimeFigureOut">
              <a:rPr lang="en-CA" smtClean="0"/>
              <a:t>2021-03-12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A488-4465-4F67-A89E-0B9F7593D0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365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8F9BC-F06C-4CFA-9EE1-33B7402A9CF5}" type="datetimeFigureOut">
              <a:rPr lang="en-CA" smtClean="0"/>
              <a:t>2021-03-12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A488-4465-4F67-A89E-0B9F7593D0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621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8F9BC-F06C-4CFA-9EE1-33B7402A9CF5}" type="datetimeFigureOut">
              <a:rPr lang="en-CA" smtClean="0"/>
              <a:t>2021-03-12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A488-4465-4F67-A89E-0B9F7593D0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4574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8F9BC-F06C-4CFA-9EE1-33B7402A9CF5}" type="datetimeFigureOut">
              <a:rPr lang="en-CA" smtClean="0"/>
              <a:t>2021-03-12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A488-4465-4F67-A89E-0B9F7593D0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2241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8F9BC-F06C-4CFA-9EE1-33B7402A9CF5}" type="datetimeFigureOut">
              <a:rPr lang="en-CA" smtClean="0"/>
              <a:t>2021-03-12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A488-4465-4F67-A89E-0B9F7593D0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0617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8F9BC-F06C-4CFA-9EE1-33B7402A9CF5}" type="datetimeFigureOut">
              <a:rPr lang="en-CA" smtClean="0"/>
              <a:t>2021-03-12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A488-4465-4F67-A89E-0B9F7593D0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4409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8F9BC-F06C-4CFA-9EE1-33B7402A9CF5}" type="datetimeFigureOut">
              <a:rPr lang="en-CA" smtClean="0"/>
              <a:t>2021-03-12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4A488-4465-4F67-A89E-0B9F7593D0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4161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0F852B3-68B2-4E1A-8504-CBE6ACA90B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104274" cy="9144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D0A8113-F7D2-468A-A8C7-E8F77B0B7028}"/>
              </a:ext>
            </a:extLst>
          </p:cNvPr>
          <p:cNvSpPr txBox="1"/>
          <p:nvPr/>
        </p:nvSpPr>
        <p:spPr>
          <a:xfrm>
            <a:off x="1416205" y="327845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400" dirty="0"/>
              <a:t>.</a:t>
            </a:r>
            <a:endParaRPr lang="en-CA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F173AA-03EB-4211-835D-CC452E4B34B6}"/>
              </a:ext>
            </a:extLst>
          </p:cNvPr>
          <p:cNvSpPr txBox="1"/>
          <p:nvPr/>
        </p:nvSpPr>
        <p:spPr>
          <a:xfrm>
            <a:off x="4211009" y="327845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400" dirty="0"/>
              <a:t>.</a:t>
            </a:r>
            <a:endParaRPr lang="en-CA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CE179A-40B9-4D0A-8EE1-3AA948F3CB69}"/>
              </a:ext>
            </a:extLst>
          </p:cNvPr>
          <p:cNvSpPr txBox="1"/>
          <p:nvPr/>
        </p:nvSpPr>
        <p:spPr>
          <a:xfrm>
            <a:off x="2449553" y="4278353"/>
            <a:ext cx="976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400" dirty="0" err="1"/>
              <a:t>Year</a:t>
            </a:r>
            <a:r>
              <a:rPr lang="fr-CA" sz="1400" dirty="0"/>
              <a:t> round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3505850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B2C348-316C-4869-82FD-90DF164BC7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045377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953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11A50A1-1701-4680-A2C9-D9BB015ACA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078477" cy="9144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3DF36BD-AFD9-47CF-932B-763E33F01006}"/>
              </a:ext>
            </a:extLst>
          </p:cNvPr>
          <p:cNvSpPr txBox="1"/>
          <p:nvPr/>
        </p:nvSpPr>
        <p:spPr>
          <a:xfrm>
            <a:off x="1371601" y="4995744"/>
            <a:ext cx="2231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dirty="0"/>
              <a:t>.</a:t>
            </a:r>
            <a:endParaRPr lang="en-CA" sz="1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194B2D-A101-434E-898F-F01626F5A90E}"/>
              </a:ext>
            </a:extLst>
          </p:cNvPr>
          <p:cNvSpPr txBox="1"/>
          <p:nvPr/>
        </p:nvSpPr>
        <p:spPr>
          <a:xfrm>
            <a:off x="2081561" y="4995743"/>
            <a:ext cx="24458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/>
              <a:t> March                           2021</a:t>
            </a:r>
            <a:endParaRPr lang="en-CA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600787-4ECD-49DD-BD4A-3C26C65B6142}"/>
              </a:ext>
            </a:extLst>
          </p:cNvPr>
          <p:cNvSpPr txBox="1"/>
          <p:nvPr/>
        </p:nvSpPr>
        <p:spPr>
          <a:xfrm>
            <a:off x="732262" y="540462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400" dirty="0"/>
              <a:t>.</a:t>
            </a:r>
            <a:endParaRPr lang="en-CA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B4B099-D402-40CC-B8C3-FF2491CD6980}"/>
              </a:ext>
            </a:extLst>
          </p:cNvPr>
          <p:cNvSpPr txBox="1"/>
          <p:nvPr/>
        </p:nvSpPr>
        <p:spPr>
          <a:xfrm>
            <a:off x="3549803" y="543435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400" dirty="0"/>
              <a:t>.</a:t>
            </a:r>
            <a:endParaRPr lang="en-CA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CE822B-3D67-44CA-9F68-2B9187F190C2}"/>
              </a:ext>
            </a:extLst>
          </p:cNvPr>
          <p:cNvSpPr txBox="1"/>
          <p:nvPr/>
        </p:nvSpPr>
        <p:spPr>
          <a:xfrm>
            <a:off x="3579542" y="5943599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400" dirty="0"/>
              <a:t>.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2478490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6194</TotalTime>
  <Words>11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 Lalonde</dc:creator>
  <cp:lastModifiedBy>Marc Lalonde</cp:lastModifiedBy>
  <cp:revision>32</cp:revision>
  <cp:lastPrinted>2021-01-29T16:54:32Z</cp:lastPrinted>
  <dcterms:created xsi:type="dcterms:W3CDTF">2019-11-13T01:15:29Z</dcterms:created>
  <dcterms:modified xsi:type="dcterms:W3CDTF">2021-03-12T21:19:27Z</dcterms:modified>
</cp:coreProperties>
</file>